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6" r:id="rId2"/>
    <p:sldId id="331" r:id="rId3"/>
    <p:sldId id="329" r:id="rId4"/>
    <p:sldId id="333" r:id="rId5"/>
    <p:sldId id="332" r:id="rId6"/>
    <p:sldId id="335" r:id="rId7"/>
    <p:sldId id="336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20" r:id="rId23"/>
    <p:sldId id="325" r:id="rId24"/>
    <p:sldId id="326" r:id="rId25"/>
    <p:sldId id="375" r:id="rId26"/>
    <p:sldId id="327" r:id="rId27"/>
    <p:sldId id="328" r:id="rId28"/>
    <p:sldId id="339" r:id="rId29"/>
    <p:sldId id="376" r:id="rId30"/>
    <p:sldId id="377" r:id="rId31"/>
    <p:sldId id="378" r:id="rId32"/>
    <p:sldId id="379" r:id="rId33"/>
    <p:sldId id="380" r:id="rId34"/>
    <p:sldId id="414" r:id="rId35"/>
    <p:sldId id="411" r:id="rId36"/>
    <p:sldId id="415" r:id="rId37"/>
    <p:sldId id="412" r:id="rId38"/>
    <p:sldId id="413" r:id="rId39"/>
    <p:sldId id="350" r:id="rId40"/>
    <p:sldId id="357" r:id="rId41"/>
    <p:sldId id="340" r:id="rId42"/>
    <p:sldId id="338" r:id="rId43"/>
    <p:sldId id="256" r:id="rId44"/>
    <p:sldId id="266" r:id="rId45"/>
    <p:sldId id="265" r:id="rId46"/>
    <p:sldId id="264" r:id="rId47"/>
    <p:sldId id="259" r:id="rId48"/>
    <p:sldId id="261" r:id="rId49"/>
    <p:sldId id="262" r:id="rId50"/>
    <p:sldId id="263" r:id="rId51"/>
    <p:sldId id="267" r:id="rId52"/>
    <p:sldId id="268" r:id="rId53"/>
    <p:sldId id="269" r:id="rId54"/>
    <p:sldId id="270" r:id="rId55"/>
    <p:sldId id="271" r:id="rId56"/>
    <p:sldId id="272" r:id="rId57"/>
    <p:sldId id="319" r:id="rId58"/>
    <p:sldId id="324" r:id="rId59"/>
    <p:sldId id="322" r:id="rId60"/>
    <p:sldId id="323" r:id="rId61"/>
    <p:sldId id="342" r:id="rId62"/>
    <p:sldId id="303" r:id="rId63"/>
    <p:sldId id="274" r:id="rId64"/>
    <p:sldId id="295" r:id="rId65"/>
    <p:sldId id="275" r:id="rId66"/>
    <p:sldId id="276" r:id="rId67"/>
    <p:sldId id="282" r:id="rId68"/>
    <p:sldId id="281" r:id="rId69"/>
    <p:sldId id="344" r:id="rId70"/>
    <p:sldId id="294" r:id="rId71"/>
    <p:sldId id="293" r:id="rId72"/>
    <p:sldId id="347" r:id="rId73"/>
    <p:sldId id="345" r:id="rId74"/>
    <p:sldId id="302" r:id="rId75"/>
    <p:sldId id="297" r:id="rId76"/>
    <p:sldId id="298" r:id="rId77"/>
    <p:sldId id="299" r:id="rId78"/>
    <p:sldId id="301" r:id="rId79"/>
    <p:sldId id="343" r:id="rId80"/>
    <p:sldId id="346" r:id="rId81"/>
    <p:sldId id="285" r:id="rId82"/>
    <p:sldId id="288" r:id="rId83"/>
    <p:sldId id="287" r:id="rId84"/>
    <p:sldId id="289" r:id="rId85"/>
    <p:sldId id="277" r:id="rId86"/>
    <p:sldId id="278" r:id="rId87"/>
    <p:sldId id="280" r:id="rId88"/>
    <p:sldId id="283" r:id="rId89"/>
    <p:sldId id="351" r:id="rId90"/>
    <p:sldId id="352" r:id="rId91"/>
    <p:sldId id="355" r:id="rId92"/>
    <p:sldId id="354" r:id="rId93"/>
    <p:sldId id="356" r:id="rId94"/>
    <p:sldId id="362" r:id="rId95"/>
    <p:sldId id="358" r:id="rId96"/>
    <p:sldId id="359" r:id="rId97"/>
    <p:sldId id="360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4" r:id="rId109"/>
    <p:sldId id="373" r:id="rId110"/>
    <p:sldId id="381" r:id="rId111"/>
    <p:sldId id="382" r:id="rId112"/>
    <p:sldId id="383" r:id="rId113"/>
    <p:sldId id="384" r:id="rId114"/>
    <p:sldId id="385" r:id="rId115"/>
    <p:sldId id="387" r:id="rId116"/>
    <p:sldId id="388" r:id="rId117"/>
    <p:sldId id="386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8" r:id="rId127"/>
    <p:sldId id="397" r:id="rId128"/>
    <p:sldId id="399" r:id="rId129"/>
    <p:sldId id="400" r:id="rId130"/>
    <p:sldId id="401" r:id="rId131"/>
    <p:sldId id="402" r:id="rId132"/>
    <p:sldId id="404" r:id="rId133"/>
    <p:sldId id="403" r:id="rId134"/>
    <p:sldId id="405" r:id="rId135"/>
    <p:sldId id="406" r:id="rId136"/>
    <p:sldId id="407" r:id="rId137"/>
    <p:sldId id="408" r:id="rId138"/>
    <p:sldId id="409" r:id="rId139"/>
    <p:sldId id="410" r:id="rId140"/>
    <p:sldId id="417" r:id="rId141"/>
    <p:sldId id="419" r:id="rId142"/>
    <p:sldId id="418" r:id="rId143"/>
    <p:sldId id="420" r:id="rId144"/>
    <p:sldId id="421" r:id="rId145"/>
    <p:sldId id="422" r:id="rId146"/>
    <p:sldId id="423" r:id="rId147"/>
    <p:sldId id="424" r:id="rId148"/>
    <p:sldId id="425" r:id="rId149"/>
    <p:sldId id="426" r:id="rId150"/>
    <p:sldId id="429" r:id="rId151"/>
    <p:sldId id="427" r:id="rId152"/>
    <p:sldId id="430" r:id="rId153"/>
    <p:sldId id="431" r:id="rId154"/>
    <p:sldId id="432" r:id="rId155"/>
    <p:sldId id="433" r:id="rId156"/>
    <p:sldId id="434" r:id="rId157"/>
    <p:sldId id="435" r:id="rId158"/>
    <p:sldId id="436" r:id="rId159"/>
    <p:sldId id="437" r:id="rId160"/>
    <p:sldId id="438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F660-0C30-49AE-9568-ED16DB7E7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6A2C5-BC2D-49FF-9ED3-39244274E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38E8-4624-46CF-A811-CBDD701D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5C43E-A302-4A4A-834C-99BD5AE7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7FD6-5543-48BD-BD5B-A2C00811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6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EDC8-288C-44FB-BE4D-1CCF4C9D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BDAE-01B9-4E1D-BFB9-A6EABD80E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F947-D45B-416C-A522-B78DBDA0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7F8F1-5F83-428E-9EDB-CDC9C8A9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7C52-3D8E-4CE5-9F23-0D6EC5D2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2652F-2063-4A6B-A0DD-42504F28E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36C37-ACAB-4D74-AAE3-C4F9E128C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A39A-11B6-4996-9DBC-AF1767A4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678A6-C3FA-4ECB-825F-24E2DE70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E6039-3741-484E-8226-F789A14E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3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72B9-60BE-4813-B915-404B53E2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34CC-DEA0-48FE-AE0B-26772257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0F84A-C6B6-4DB8-B357-68168BBB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4624-BD0F-477E-97B8-81045779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2E486-F0D8-445F-A6DD-55964125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AD52-C46D-4F43-BCB2-F985D0DE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0484-D525-45B3-8180-EDE6F88BD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40F79-FE4D-4BBA-AA3A-47F18CE5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0F32-922E-4370-97BC-9F14D8E1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9A44-FCC4-4BDD-A64D-51ED4AA2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0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CB6B-D736-4317-936D-8A552D60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3DD3-F180-4CAF-B69B-F5F6B8AFD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6D145-88F9-402C-A6FB-83B5702F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5922A-E31C-4890-B4A5-021987A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6C243-72F4-422F-9F4F-D9AF648A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9975-EC65-45D7-A53B-3D1007D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7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C4A-887B-4C76-AB87-F1CBF7FA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BAEC-9C4B-41BD-BB20-677E02DD3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9EB6-18AB-42A2-984E-D020F05F9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D58CE-5B52-4428-866D-B5D9BDF8D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39CAA-8A1C-4956-AB46-4027DC41B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CE383-D257-4739-BA1C-ACE8A52A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9FF6A-556F-46EE-A747-17EE86F2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D0E05-2541-449B-BE77-8A6EC43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13E7-85E6-40E1-924D-F308409F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343DE-1201-4674-B3E3-6381050D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A05FE-6B88-47F9-8E15-6A403402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DB82-EFDC-4173-A80D-A7246367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ABE9-E033-420F-8164-B6C8477A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95CBD-86C5-410A-B4C8-B146FB53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1DE1-6146-448D-BC0D-5DB133EF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A95B-2EB0-4515-9EF6-B2307F0F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2859-63BA-437D-A9B2-2B303C2E2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28839-5A68-480E-BC9C-82A0E4545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7E6A-0545-498C-95B9-3D2F270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B1924-F76E-4CB4-BC45-D1EA07E7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B5684-B57C-4AF4-804A-EDA83E61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CCC-E3D9-4911-9289-DBBEED82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5F95FE-F21C-41F7-8C34-17F434EFC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5024D-52E2-490D-8D38-4F20F9B6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1AE3A-E67B-47E3-85E6-6A06AFEB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E282-6EF8-4FE0-9CA2-A9C92660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F95D8-52BF-4E90-95B0-750C4D07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2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6916D-4700-4284-A62E-39DCD748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1E30C-D409-423A-B07D-1C398214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2E1-50A1-4775-A09F-4F80129BC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0CD7-6C23-43CA-BF6D-3E1E6DBFE86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E9A82-C231-4715-B5C1-A0FDD53D7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9B586-1813-4688-8267-CA83A4F3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ABADD-A65A-4137-9EFD-E2E3B256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1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admin.giaohangtietkiem.vn/admin/operations/quick?alias=S31214.SGB.22K1.42809150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dmin.giaohangtietkiem.vn/admin/distributespick/instantly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B78-8E7E-4579-90EE-9E8D11E34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2DEB7-1FAD-4189-89D2-E115072D7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21324-A970-4A8B-B1E9-763ACD20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" y="454024"/>
            <a:ext cx="11106401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C002-99E9-4EB3-B805-E96C6135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45480-33A5-40B7-AC1F-A7F2A936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D439-DC72-437A-A406-05D50639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05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8976-4BAF-4AAF-A922-6488BD56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93A3-0E52-47AD-8573-B63504B64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95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/>
              <a:t>Auto comment = </a:t>
            </a:r>
            <a:r>
              <a:rPr lang="vi-VN" sz="2200">
                <a:solidFill>
                  <a:srgbClr val="FF0000"/>
                </a:solidFill>
              </a:rPr>
              <a:t>Dạ chào bạn, bộ phận điều phối và shipper đang xử lí đơn hàng này của Shop trong thời gian nhanh nhất. Cảm ơn đã gửi issues này.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Xử lí tickets for me</a:t>
            </a:r>
          </a:p>
        </p:txBody>
      </p:sp>
    </p:spTree>
    <p:extLst>
      <p:ext uri="{BB962C8B-B14F-4D97-AF65-F5344CB8AC3E}">
        <p14:creationId xmlns:p14="http://schemas.microsoft.com/office/powerpoint/2010/main" val="1490089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D584-3388-4C02-8D47-28EDAF04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A0F95-889E-4B3B-874A-B95ECFBF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1D0C9-1223-46F4-8F2F-29F8BE7D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57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B492-4B43-4E28-AC79-1B0AC16D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2265-231F-4ACD-A5DD-49B71D94F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DFE5C-08BF-48E3-9159-1650A402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53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A379-666F-4478-8B4E-539F6123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F551-3B67-43A1-9A54-AD0A50C7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3905C-8D32-4BE5-8280-5C432D17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23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2D9-C4BF-4037-B679-47473DE0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1CED-B85C-403B-B741-0D5D86EBA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Vào admin</a:t>
            </a:r>
          </a:p>
          <a:p>
            <a:r>
              <a:rPr lang="en-US"/>
              <a:t>Gửi địa chi và Images cho cod</a:t>
            </a:r>
          </a:p>
        </p:txBody>
      </p:sp>
    </p:spTree>
    <p:extLst>
      <p:ext uri="{BB962C8B-B14F-4D97-AF65-F5344CB8AC3E}">
        <p14:creationId xmlns:p14="http://schemas.microsoft.com/office/powerpoint/2010/main" val="1304873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D2E9-BB4A-4E48-A849-D2B973FE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C94E-969B-48A8-AE48-5A85E964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2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Rule mới cho COD</a:t>
            </a:r>
          </a:p>
        </p:txBody>
      </p:sp>
    </p:spTree>
    <p:extLst>
      <p:ext uri="{BB962C8B-B14F-4D97-AF65-F5344CB8AC3E}">
        <p14:creationId xmlns:p14="http://schemas.microsoft.com/office/powerpoint/2010/main" val="37894073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4A84-AFD8-4CFD-867E-BB148622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C7146-5415-423F-A6B7-172C9FEB6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0400" cy="4351338"/>
          </a:xfrm>
        </p:spPr>
        <p:txBody>
          <a:bodyPr>
            <a:normAutofit/>
          </a:bodyPr>
          <a:lstStyle/>
          <a:p>
            <a:r>
              <a:rPr lang="vi-VN" sz="2000"/>
              <a:t>RULE Điều kiện tính đơn Đặc Biệt cho HCM- Áp dụng cho nhóm COD : Dteam / COD Lấy / COD Trả HCM </a:t>
            </a:r>
            <a:r>
              <a:rPr lang="en-US" sz="2000"/>
              <a:t> (P+PK+R)</a:t>
            </a:r>
          </a:p>
          <a:p>
            <a:endParaRPr lang="en-US" sz="2000"/>
          </a:p>
          <a:p>
            <a:r>
              <a:rPr lang="vi-VN" sz="2000"/>
              <a:t> Ca sáng : 9h15 - 12h30</a:t>
            </a:r>
            <a:endParaRPr lang="en-US" sz="2000"/>
          </a:p>
          <a:p>
            <a:r>
              <a:rPr lang="vi-VN" sz="2000"/>
              <a:t> Ca chiều : 14h30 - 17h30</a:t>
            </a:r>
            <a:endParaRPr lang="en-US" sz="2000"/>
          </a:p>
          <a:p>
            <a:r>
              <a:rPr lang="vi-VN" sz="2000"/>
              <a:t>Các đơn Đặc Biệt được xét trong (2) khung giờ trên với điều kiện thoả mãn </a:t>
            </a:r>
            <a:r>
              <a:rPr lang="en-US" sz="2000"/>
              <a:t>:</a:t>
            </a:r>
          </a:p>
          <a:p>
            <a:pPr lvl="1"/>
            <a:r>
              <a:rPr lang="vi-VN" sz="1600"/>
              <a:t>1- Pteam bàn giao </a:t>
            </a:r>
            <a:endParaRPr lang="en-US" sz="1600"/>
          </a:p>
          <a:p>
            <a:pPr lvl="1"/>
            <a:r>
              <a:rPr lang="vi-VN" sz="1600"/>
              <a:t>2- Xe tải bàn giao trên tuyến </a:t>
            </a:r>
            <a:endParaRPr lang="en-US" sz="1600"/>
          </a:p>
          <a:p>
            <a:pPr lvl="1"/>
            <a:r>
              <a:rPr lang="vi-VN" sz="1600"/>
              <a:t>3- NVBC / ĐPBC / NVXLHH (BC) xuất giao cho COD  (Nhóm TK gắn kho là Bưu Cục) </a:t>
            </a:r>
            <a:endParaRPr lang="en-US" sz="1600"/>
          </a:p>
          <a:p>
            <a:pPr lvl="1"/>
            <a:r>
              <a:rPr lang="vi-VN" sz="1600"/>
              <a:t>- Từ 21/10 - 11/11 : ko xét điều kiện theo khung giờ ( rule cũ) - Sau 11/11 : xét theo điều kiện khung giờ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18182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676-832C-47E1-BE77-CE64E93D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B4A1-F0FE-4999-949E-9D1AB3CBE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B2D2-307B-4CF7-9D15-B8F219FF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1FB83-4321-4248-BFA9-FD110CBB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EFDC7-8B83-4954-8775-4B24C828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59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Lý do: COD thao tác sai trạng thái, và đã viết tường trình -&gt; mới thực hiện Quản lí thu tiền COD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>
                <a:cs typeface="Arial" panose="020B0604020202020204" pitchFamily="34" charset="0"/>
              </a:rPr>
              <a:t>Đây đơn khỏi apps COD</a:t>
            </a:r>
            <a:endParaRPr lang="en-US" sz="6000">
              <a:cs typeface="Arial" panose="020B0604020202020204" pitchFamily="34" charset="0"/>
            </a:endParaRPr>
          </a:p>
          <a:p>
            <a:pPr algn="ctr"/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6360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C915-951E-4DB5-B73B-01D3364B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83044-C150-424D-BD67-98BA06AC8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26EFF-D256-491C-B0C9-DA4E7D0E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96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2CF3-4C97-40C3-A447-91508484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CF91-B95A-4CEA-AB0E-3DF0513B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E42C6-8ACD-4436-BD71-80E75B41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18B19-B22C-4A0A-B95D-69BF5F85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32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E10-6809-4BE4-97C3-43AC57AB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2E8B-5606-41E9-B13B-715630CED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C7DFB-895B-4CFF-BC26-5BD7339C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4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08C9-A7A6-46A7-B105-E9F492E8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B32D0-3DEE-4A2F-B82F-0C4BD0CE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3C8E0-EBC9-46B5-A900-34DFD454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440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88B0-E561-4E4B-8B55-79687AA2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4C26-5341-47EA-B443-E545532A3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280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Nhập kho b</a:t>
            </a:r>
            <a:r>
              <a:rPr lang="vi-VN">
                <a:solidFill>
                  <a:srgbClr val="FF0000"/>
                </a:solidFill>
              </a:rPr>
              <a:t>ư</a:t>
            </a:r>
            <a:r>
              <a:rPr lang="en-US">
                <a:solidFill>
                  <a:srgbClr val="FF0000"/>
                </a:solidFill>
              </a:rPr>
              <a:t>u cục mới-&gt; Pass Code Bill -&gt; … Xuất kho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Đang lấy -&gt;</a:t>
            </a:r>
          </a:p>
          <a:p>
            <a:pPr algn="ctr"/>
            <a:r>
              <a:rPr lang="en-US" sz="6000">
                <a:cs typeface="Arial" panose="020B0604020202020204" pitchFamily="34" charset="0"/>
              </a:rPr>
              <a:t>Finish Nhập kho/ xuất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937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8754-1C6E-4A5C-B398-6680CC1D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3F4A-A008-4B54-81A5-AB822E8F0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57126-8FCA-4888-B1F5-BF9D55F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07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A87F-9F04-4E10-87A5-D52DFF94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F828-6806-4FAE-911B-5A8BC346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428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Admin -&gt; Thao tác</a:t>
            </a: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hlinkClick r:id="rId2"/>
              </a:rPr>
              <a:t>https://admin.giaohangtietkiem.vn/admin/operations/quick?alias=S31214.SGB.22K1.428091504</a:t>
            </a: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Undo Trạng thái 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8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E744-AB6F-4082-A385-EF4CFEA2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A26D-3156-4B2E-8086-98548C2A4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3AB9F-CBE1-494B-8E96-0E947C34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677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1381-F345-4D53-9848-A1A6961C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D443-0B6E-436B-BBC0-515F51EA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A8854-C960-4CFA-A2DF-E36570B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59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CA26-F0D4-41B4-8BD6-44E138D9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EE527-D068-499A-B9E1-2C8B0B9F2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85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CFA0-CB9F-4A7C-B185-FF07892C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EC50-D671-4C51-9F79-923413F6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669C4-0A59-4BFE-9CBF-545941DF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05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A4FC-F3A2-46B9-B008-2D9A2DF8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3B52-865A-456D-8FC2-292293BA2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188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TÌm bill quá hạn rồi paste vào ZaloGroup để COD tìm.</a:t>
            </a: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Hỗ trợ COD tìm hang quá hạn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4606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903F-1AE9-43F9-88EB-DE611929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B0042-86FC-48C1-B9E2-32028D2B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4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0000"/>
                </a:solidFill>
              </a:rPr>
              <a:t> từ 11h45 đến trước 12h mỗi ngày nha em</a:t>
            </a:r>
          </a:p>
          <a:p>
            <a:r>
              <a:rPr lang="pt-BR">
                <a:solidFill>
                  <a:srgbClr val="FF0000"/>
                </a:solidFill>
              </a:rPr>
              <a:t>từ 17h30  đến trước 18h nha em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Chốt Delay lấy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857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6C7D-AF52-412D-8271-AEE22CA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A7CA-E76C-42BD-A03B-3422005E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0A4C8-355A-4AD8-BDFF-A45C9E6B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3"/>
            <a:ext cx="12192000" cy="68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56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21C9-B207-424A-B49C-9DADD941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17E4-A1E3-4C65-BA61-9688DC62B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E7D98-93E0-4CAC-A92D-0E3AA985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934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Đẩy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hang ra khỏi app COD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Reset cứng đ</a:t>
            </a:r>
            <a:r>
              <a:rPr lang="vi-VN" sz="6000">
                <a:cs typeface="Arial" panose="020B0604020202020204" pitchFamily="34" charset="0"/>
              </a:rPr>
              <a:t>ơ</a:t>
            </a:r>
            <a:r>
              <a:rPr lang="en-US" sz="6000">
                <a:cs typeface="Arial" panose="020B0604020202020204" pitchFamily="34" charset="0"/>
              </a:rPr>
              <a:t>n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8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717E-C19B-46B1-BB48-A4C1C138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0776-EB61-463E-A6C6-C2D961EF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D56F5-48B8-48FF-A1B4-E31ADBB2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596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07B7-9FF8-48AE-AF1D-C9770C07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2B38-F84B-425E-9D1D-1B404D0CA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7E2DB-60D1-44B2-8660-D4BA777F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" y="0"/>
            <a:ext cx="1209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2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Reset trạng thái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hang, do COD thao tác sai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Reset mềm đ</a:t>
            </a:r>
            <a:r>
              <a:rPr lang="vi-VN" sz="6000">
                <a:cs typeface="Arial" panose="020B0604020202020204" pitchFamily="34" charset="0"/>
              </a:rPr>
              <a:t>ơ</a:t>
            </a:r>
            <a:r>
              <a:rPr lang="en-US" sz="6000">
                <a:cs typeface="Arial" panose="020B0604020202020204" pitchFamily="34" charset="0"/>
              </a:rPr>
              <a:t>n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93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9CE9-932C-4E63-9EA1-2094B5E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0811-27F1-4190-AD07-E00C0ED8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AD374-77F8-4996-B62A-E304B876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88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5DFA-9538-444B-8B78-DAEAD201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B5B4-8D6E-49D4-80FD-CC3AB8200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645AD-54AF-4450-9B18-CDA7FA60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80"/>
            <a:ext cx="12192000" cy="65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17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EE44-4219-4BCE-917E-177D1E1E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4799-2F62-4B23-B738-C12F5024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681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………………..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Xuat trung chuyen tren tuyen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100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87A7-C818-4D91-8513-3E0244F0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DE815-0602-48FE-B850-2624FC69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232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433A-6C7E-483E-905E-F174A85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9F06-4271-4478-9BE4-0A449989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386E2-1BEF-443B-97A3-D0BD827A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90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FACB-1029-4102-82BC-73E97A10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17DE-9D9F-4D95-A1A6-D386C472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2505F-06B8-41AF-828B-DE43180A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71"/>
            <a:ext cx="12192000" cy="65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918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928C-E540-480C-B331-7E109F4F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26E7-D931-4BB8-B0FF-DD0155FE2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37A64-E76E-4EAB-A7D0-19232A13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7" y="0"/>
            <a:ext cx="1173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30B3-5F4D-48BB-8399-44E9D198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9760-FA4B-4E64-B1D9-EB3AB7BA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CC054-9CA6-424E-8033-1C41EA0F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994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A0B8-F961-4DDC-A9D4-F051FDD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0448-7E0A-40BC-9189-FCF2E89DE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177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………………..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Quá hạn ch</a:t>
            </a:r>
            <a:r>
              <a:rPr lang="vi-VN" sz="6000">
                <a:cs typeface="Arial" panose="020B0604020202020204" pitchFamily="34" charset="0"/>
              </a:rPr>
              <a:t>ư</a:t>
            </a:r>
            <a:r>
              <a:rPr lang="en-US" sz="6000">
                <a:cs typeface="Arial" panose="020B0604020202020204" pitchFamily="34" charset="0"/>
              </a:rPr>
              <a:t>a gán COD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128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7631-89B0-401D-9BFB-3BA6C2B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232C8-05F0-4C65-8ED0-4BFEDEBF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7FF5D-5195-4CB5-A21D-F047EBD4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9" y="0"/>
            <a:ext cx="117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85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878F-A2FE-45AE-BEB8-5E55A4CA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61C1-2F9B-49DF-A76C-E14495893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E4510-5418-4B87-8EA3-8DEFB301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61912"/>
            <a:ext cx="39147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30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7BC1-67DB-42EA-9E86-E3A78888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8366-8591-4C60-A8A6-2524E66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E08A6-AA89-4C4A-A2F2-2520C501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2" y="61912"/>
            <a:ext cx="3838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5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0B9B-5EE1-4174-847C-4D98B5E3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CF98-0824-4F8B-B60E-5F18FFEF2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F332E-225A-4BA2-BEA9-E3641328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47625"/>
            <a:ext cx="38481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98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698A-73DD-4A1E-BE9D-25D7DEE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899"/>
            <a:ext cx="10058400" cy="1347788"/>
          </a:xfrm>
        </p:spPr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https://admin.giaohangtietkiem.vn/admin/distributespick/instantly</a:t>
            </a:r>
            <a:br>
              <a:rPr lang="en-US" sz="2000"/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12D3-5793-491D-A4EA-A5C28B81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C065D-4AF8-4145-ABB8-2DDBB88E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81037"/>
            <a:ext cx="11252200" cy="60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898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FCFA-B7AB-4C54-91A2-EFAEAB22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E276-40AB-4109-87D3-BC591E2CA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882D9-739D-405D-9046-8D5A87F6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76200"/>
            <a:ext cx="3990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4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4A0A-A7B0-4D21-8DEB-C6FFD16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264A-1B1F-4BF2-A825-9EF62B3F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38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Tìm kiếm nâng cao (Hết Shop)</a:t>
            </a:r>
          </a:p>
          <a:p>
            <a:r>
              <a:rPr lang="en-US">
                <a:solidFill>
                  <a:srgbClr val="FF0000"/>
                </a:solidFill>
              </a:rPr>
              <a:t>Kiểm soát vận hành -&gt;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ch</a:t>
            </a:r>
            <a:r>
              <a:rPr lang="vi-VN">
                <a:solidFill>
                  <a:srgbClr val="FF0000"/>
                </a:solidFill>
              </a:rPr>
              <a:t>ư</a:t>
            </a:r>
            <a:r>
              <a:rPr lang="en-US">
                <a:solidFill>
                  <a:srgbClr val="FF0000"/>
                </a:solidFill>
              </a:rPr>
              <a:t>a gắn COD, </a:t>
            </a:r>
          </a:p>
          <a:p>
            <a:r>
              <a:rPr lang="en-US">
                <a:solidFill>
                  <a:srgbClr val="FF0000"/>
                </a:solidFill>
              </a:rPr>
              <a:t>Admin find các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của Shop Delay và Tiếp nhận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Lấy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2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BD2-8AE1-4B9C-8FCB-94E7905A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F792-D428-4AB5-846B-35039F90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77951-E9FC-4EE3-922F-C44185F5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10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Tìm kiếm nâng cao (Hết Shop)</a:t>
            </a:r>
          </a:p>
          <a:p>
            <a:r>
              <a:rPr lang="en-US">
                <a:solidFill>
                  <a:srgbClr val="FF0000"/>
                </a:solidFill>
              </a:rPr>
              <a:t>Kiểm soát vận hành -&gt;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ch</a:t>
            </a:r>
            <a:r>
              <a:rPr lang="vi-VN">
                <a:solidFill>
                  <a:srgbClr val="FF0000"/>
                </a:solidFill>
              </a:rPr>
              <a:t>ư</a:t>
            </a:r>
            <a:r>
              <a:rPr lang="en-US">
                <a:solidFill>
                  <a:srgbClr val="FF0000"/>
                </a:solidFill>
              </a:rPr>
              <a:t>a gắn COD, </a:t>
            </a:r>
          </a:p>
          <a:p>
            <a:r>
              <a:rPr lang="en-US">
                <a:solidFill>
                  <a:srgbClr val="FF0000"/>
                </a:solidFill>
              </a:rPr>
              <a:t>Admin find các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của Shop Delay và Tiếp nhận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Hết shop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88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B13E-3728-4E50-92EE-112A3A16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9C60-05D0-4D85-BC35-1F62A184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309D-49A3-4B73-A13B-BF325389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6" y="98325"/>
            <a:ext cx="11264366" cy="66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86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44F-E708-4B16-B661-9D5E902F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359A5-5B7E-4FD0-B1D9-1AA908B12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87964-FB28-4B7A-AB55-32DF6C25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9" y="0"/>
            <a:ext cx="11570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95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0C06-8F96-44F6-83CF-047CF9F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8A97-FBDD-48AD-9022-18781453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93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Tìm kiếm nâng cao (Hết Shop)</a:t>
            </a:r>
          </a:p>
          <a:p>
            <a:r>
              <a:rPr lang="en-US">
                <a:solidFill>
                  <a:srgbClr val="FF0000"/>
                </a:solidFill>
              </a:rPr>
              <a:t>Kiểm soát vận hành -&gt;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ch</a:t>
            </a:r>
            <a:r>
              <a:rPr lang="vi-VN">
                <a:solidFill>
                  <a:srgbClr val="FF0000"/>
                </a:solidFill>
              </a:rPr>
              <a:t>ư</a:t>
            </a:r>
            <a:r>
              <a:rPr lang="en-US">
                <a:solidFill>
                  <a:srgbClr val="FF0000"/>
                </a:solidFill>
              </a:rPr>
              <a:t>a gắn COD, </a:t>
            </a:r>
          </a:p>
          <a:p>
            <a:r>
              <a:rPr lang="en-US">
                <a:solidFill>
                  <a:srgbClr val="FF0000"/>
                </a:solidFill>
              </a:rPr>
              <a:t>Admin find các đ</a:t>
            </a:r>
            <a:r>
              <a:rPr lang="vi-VN">
                <a:solidFill>
                  <a:srgbClr val="FF0000"/>
                </a:solidFill>
              </a:rPr>
              <a:t>ơ</a:t>
            </a:r>
            <a:r>
              <a:rPr lang="en-US">
                <a:solidFill>
                  <a:srgbClr val="FF0000"/>
                </a:solidFill>
              </a:rPr>
              <a:t>n của Shop Delay và Tiếp nhận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NOW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605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AE83C-883F-43DE-A23A-8C13783B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1. Gi</a:t>
            </a:r>
            <a:r>
              <a:rPr lang="vi-VN"/>
              <a:t>ờ</a:t>
            </a:r>
            <a:r>
              <a:rPr lang="en-US"/>
              <a:t> Xe t</a:t>
            </a:r>
            <a:r>
              <a:rPr lang="vi-VN"/>
              <a:t>ả</a:t>
            </a:r>
            <a:r>
              <a:rPr lang="en-US"/>
              <a:t>i -&gt; NCT, NVC</a:t>
            </a:r>
          </a:p>
          <a:p>
            <a:r>
              <a:rPr lang="en-US"/>
              <a:t>22A, B: Huynh Phùng</a:t>
            </a:r>
          </a:p>
          <a:p>
            <a:r>
              <a:rPr lang="en-US"/>
              <a:t>22C1, C2: NCT-&gt; </a:t>
            </a:r>
          </a:p>
          <a:p>
            <a:r>
              <a:rPr lang="en-US"/>
              <a:t>22Cxx -&gt; PTeam Tình</a:t>
            </a:r>
          </a:p>
          <a:p>
            <a:endParaRPr lang="en-US"/>
          </a:p>
          <a:p>
            <a:r>
              <a:rPr lang="en-US"/>
              <a:t>22D -&gt; Chú H</a:t>
            </a:r>
            <a:r>
              <a:rPr lang="vi-VN"/>
              <a:t>ữ</a:t>
            </a:r>
            <a:r>
              <a:rPr lang="en-US"/>
              <a:t>u</a:t>
            </a:r>
          </a:p>
          <a:p>
            <a:r>
              <a:rPr lang="en-US"/>
              <a:t>22GHIK -&gt; NVC</a:t>
            </a:r>
          </a:p>
          <a:p>
            <a:r>
              <a:rPr lang="en-US"/>
              <a:t>22CEF-&gt; NCT</a:t>
            </a:r>
          </a:p>
          <a:p>
            <a:endParaRPr lang="en-US"/>
          </a:p>
          <a:p>
            <a:r>
              <a:rPr lang="en-US"/>
              <a:t>2. Khung gi</a:t>
            </a:r>
            <a:r>
              <a:rPr lang="vi-VN"/>
              <a:t>ờ</a:t>
            </a:r>
            <a:r>
              <a:rPr lang="en-US"/>
              <a:t> xu</a:t>
            </a:r>
            <a:r>
              <a:rPr lang="vi-VN"/>
              <a:t>ấ</a:t>
            </a:r>
            <a:r>
              <a:rPr lang="en-US"/>
              <a:t>t Now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48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4C6C-6318-473E-A970-BAEBC7D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F1DC-36F1-440C-A8E2-6740E6D6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05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Do khách lấy 1 phần, phần còn lại trả shop -&gt; ECOM</a:t>
            </a:r>
          </a:p>
          <a:p>
            <a:r>
              <a:rPr lang="en-US">
                <a:solidFill>
                  <a:srgbClr val="FF0000"/>
                </a:solidFill>
              </a:rPr>
              <a:t>Copy thông tin -&gt; Sửa tiền ship = 0 -&gt; Lấy hang -&gt; Nhập kho -&gt; 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Ecom tra shop 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540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2642-18FC-466C-9A61-AC4BEFF4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7E680-F3FA-48B3-B9C6-2050DB2A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3902389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Do khách lấy 1 phần, phần còn lại trả shop -&gt; ECOM</a:t>
            </a:r>
          </a:p>
          <a:p>
            <a:r>
              <a:rPr lang="en-US">
                <a:solidFill>
                  <a:srgbClr val="FF0000"/>
                </a:solidFill>
              </a:rPr>
              <a:t>Copy thông tin -&gt; Sửa tiền ship = 0 -&gt; Lấy hang -&gt; Nhập kho -&gt; 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cs typeface="Arial" panose="020B0604020202020204" pitchFamily="34" charset="0"/>
              </a:rPr>
              <a:t>Quản lí bao hàng</a:t>
            </a:r>
            <a:endParaRPr lang="vi-VN" sz="6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F347-9DCD-4EF3-97EB-969C10F1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1E112-CEC3-4285-BA6D-6D78CAC7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2E11F-C6A5-4BDD-B44A-EF43F4D4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2DCE-3833-46E9-BB0E-4D29E435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4518D-A615-4C6B-9FBF-25707ACD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4DF69-24CF-40F6-8991-E057A06A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" y="0"/>
            <a:ext cx="1213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6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4976-F287-46A4-B2C8-857122B4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3D69B-5610-43C2-95B5-A2B45D24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72175-8783-46E3-B421-67E8E68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59F9-82C5-4849-BC35-722CF9EF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C4BD-21E2-4338-8816-DFA54EE2B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D3B9E-37E8-4F14-9557-0A982D85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A84B-2BBA-4222-A8A2-6E5675D7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A645-B4DD-44E2-B167-108070A63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67A4D-0279-48FA-ABB2-1A60B64B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8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375038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6DD-CE6B-4779-9986-25B72DBE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58D57-EF39-4B9B-86B6-68158C0D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6EA62-B159-4B39-91E9-B9CA531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EAC9-6636-45E6-B776-26CE979E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DBA72-57EF-477F-8F28-ECBB1CE96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5B182-A321-4F77-957D-533277D9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9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Delivering (D)</a:t>
            </a:r>
          </a:p>
        </p:txBody>
      </p:sp>
    </p:spTree>
    <p:extLst>
      <p:ext uri="{BB962C8B-B14F-4D97-AF65-F5344CB8AC3E}">
        <p14:creationId xmlns:p14="http://schemas.microsoft.com/office/powerpoint/2010/main" val="140261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746AE-F2CF-47E4-9E87-2F8FE283A2B8}"/>
              </a:ext>
            </a:extLst>
          </p:cNvPr>
          <p:cNvSpPr txBox="1"/>
          <p:nvPr/>
        </p:nvSpPr>
        <p:spPr>
          <a:xfrm>
            <a:off x="736600" y="2551837"/>
            <a:ext cx="1107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Xuất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giao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hang -&gt; COD/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Xuất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trung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chuyển</a:t>
            </a:r>
            <a:endParaRPr lang="en-US" sz="3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Giải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quyết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problems/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bồi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hoàn</a:t>
            </a:r>
            <a:endParaRPr lang="en-US" sz="3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Checking tickets (issues)</a:t>
            </a:r>
          </a:p>
        </p:txBody>
      </p:sp>
    </p:spTree>
    <p:extLst>
      <p:ext uri="{BB962C8B-B14F-4D97-AF65-F5344CB8AC3E}">
        <p14:creationId xmlns:p14="http://schemas.microsoft.com/office/powerpoint/2010/main" val="3011718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E7922-CB6E-4F09-94B2-A3AFCDA6AE6E}"/>
              </a:ext>
            </a:extLst>
          </p:cNvPr>
          <p:cNvSpPr txBox="1"/>
          <p:nvPr/>
        </p:nvSpPr>
        <p:spPr>
          <a:xfrm>
            <a:off x="736600" y="2551837"/>
            <a:ext cx="1107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Deadline </a:t>
            </a:r>
            <a:r>
              <a:rPr lang="en-US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cập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nhật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status</a:t>
            </a:r>
          </a:p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AM: (ca </a:t>
            </a:r>
            <a:r>
              <a:rPr lang="en-US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sáng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7h) – hết l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ư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ợt 8h45 -&gt; Update </a:t>
            </a:r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13h</a:t>
            </a:r>
          </a:p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PM: (ca </a:t>
            </a:r>
            <a:r>
              <a:rPr lang="en-US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chiều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13h)  - hết l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ư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ợt 14h30 -&gt; update 2</a:t>
            </a:r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0h</a:t>
            </a:r>
          </a:p>
          <a:p>
            <a:endParaRPr lang="en-US" sz="28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Tạo bao + sai tuyến: trung chuyển b</a:t>
            </a:r>
            <a:r>
              <a:rPr lang="vi-VN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ư</a:t>
            </a:r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 cục</a:t>
            </a:r>
          </a:p>
          <a:p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AM: 7h – 12h</a:t>
            </a:r>
          </a:p>
          <a:p>
            <a:r>
              <a:rPr lang="en-US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PM: 13h – 18h</a:t>
            </a:r>
          </a:p>
          <a:p>
            <a:endParaRPr lang="en-US" sz="28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49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E7922-CB6E-4F09-94B2-A3AFCDA6AE6E}"/>
              </a:ext>
            </a:extLst>
          </p:cNvPr>
          <p:cNvSpPr txBox="1"/>
          <p:nvPr/>
        </p:nvSpPr>
        <p:spPr>
          <a:xfrm>
            <a:off x="558800" y="2132737"/>
            <a:ext cx="11074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1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Nhập trước </a:t>
            </a:r>
            <a:r>
              <a:rPr lang="vi-VN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8h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xuất trước 8h45 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2: Nhập trước 10h-&gt; xuất trước 11h30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vi-VN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3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Nhập trước </a:t>
            </a:r>
            <a:r>
              <a:rPr lang="vi-VN" sz="28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13h30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xuất trước 14h30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4: Nhập trước 15h xuất trước 16h30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5: Nhập trước 19h xuất trước 19h30 với đơn tối và 8h45 hôm sau với đơn ngày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en-US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1,3 là xuất hàng vào ca sáng và trưa</a:t>
            </a:r>
            <a:endParaRPr lang="en-US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2,4 là xuất hàng Now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(Hỏa tốc)</a:t>
            </a:r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tại bưu cục</a:t>
            </a:r>
            <a:endParaRPr lang="en-US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vi-VN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Phiên 5 là của COD tối</a:t>
            </a:r>
            <a:endParaRPr lang="en-US" sz="28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7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6B543-8363-4DAE-965B-E847CA653EBE}"/>
              </a:ext>
            </a:extLst>
          </p:cNvPr>
          <p:cNvSpPr txBox="1"/>
          <p:nvPr/>
        </p:nvSpPr>
        <p:spPr>
          <a:xfrm>
            <a:off x="736600" y="2551837"/>
            <a:ext cx="1107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=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Đã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nhập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kho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Delay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giao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hang</a:t>
            </a:r>
          </a:p>
          <a:p>
            <a:endParaRPr lang="en-US" sz="36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Pause = Delay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chờ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shop check</a:t>
            </a:r>
          </a:p>
          <a:p>
            <a:endParaRPr lang="en-US" sz="36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Stop =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Trả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hàng</a:t>
            </a:r>
            <a:endParaRPr lang="en-US" sz="36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2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53211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Trung 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Post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63EF5-0B6E-4FAE-96A8-E26AB713C8B6}"/>
              </a:ext>
            </a:extLst>
          </p:cNvPr>
          <p:cNvSpPr txBox="1"/>
          <p:nvPr/>
        </p:nvSpPr>
        <p:spPr>
          <a:xfrm>
            <a:off x="584200" y="5029200"/>
            <a:ext cx="1099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Start: 8h30 + 14h</a:t>
            </a:r>
          </a:p>
          <a:p>
            <a:r>
              <a:rPr lang="en-US" sz="3600"/>
              <a:t>Xác nhận trung chuyển = </a:t>
            </a:r>
          </a:p>
        </p:txBody>
      </p:sp>
    </p:spTree>
    <p:extLst>
      <p:ext uri="{BB962C8B-B14F-4D97-AF65-F5344CB8AC3E}">
        <p14:creationId xmlns:p14="http://schemas.microsoft.com/office/powerpoint/2010/main" val="328162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22B7-147A-47FF-9172-F5AF13FD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25DE-966D-41BD-B80D-7CE70445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B8C7C3-89EF-415B-81D7-FD4620D2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23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6FFD6-6493-4908-88A6-CB3F4EC97476}"/>
              </a:ext>
            </a:extLst>
          </p:cNvPr>
          <p:cNvSpPr txBox="1"/>
          <p:nvPr/>
        </p:nvSpPr>
        <p:spPr>
          <a:xfrm>
            <a:off x="3842359" y="12446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(D)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 -&gt;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7D4E9-F70B-4BDF-9E7B-A465392913CB}"/>
              </a:ext>
            </a:extLst>
          </p:cNvPr>
          <p:cNvSpPr txBox="1"/>
          <p:nvPr/>
        </p:nvSpPr>
        <p:spPr>
          <a:xfrm>
            <a:off x="3842359" y="18542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(PK)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6D653-FCB2-49A3-8DA2-95322AB3C676}"/>
              </a:ext>
            </a:extLst>
          </p:cNvPr>
          <p:cNvSpPr txBox="1"/>
          <p:nvPr/>
        </p:nvSpPr>
        <p:spPr>
          <a:xfrm>
            <a:off x="3842359" y="4953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PK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2018911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Thay đổi thao tác</a:t>
            </a:r>
          </a:p>
        </p:txBody>
      </p:sp>
    </p:spTree>
    <p:extLst>
      <p:ext uri="{BB962C8B-B14F-4D97-AF65-F5344CB8AC3E}">
        <p14:creationId xmlns:p14="http://schemas.microsoft.com/office/powerpoint/2010/main" val="384999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4C15-F36B-4F18-9D2A-562948B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DB00-14E6-4309-874D-80F3345C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CA614-1FE0-4697-856A-2F7AE03F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1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6653-04BC-48D8-B29E-8B069FAF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0B23-794D-4ECD-893D-A746EBCB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2A150-04A6-4EA6-B827-E7D3B420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89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E21-C3CC-4405-8F7D-7EF1FA2A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E71-287C-41E9-91A2-597F299F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8AE0-8376-402F-B1BF-C5996092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4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075686-3C3B-4A6C-B645-FF55FCFF129F}"/>
              </a:ext>
            </a:extLst>
          </p:cNvPr>
          <p:cNvSpPr/>
          <p:nvPr/>
        </p:nvSpPr>
        <p:spPr>
          <a:xfrm>
            <a:off x="0" y="1099751"/>
            <a:ext cx="12192000" cy="263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Quản lí tuyến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98889-E581-44EA-9F99-FD98795CB60E}"/>
              </a:ext>
            </a:extLst>
          </p:cNvPr>
          <p:cNvSpPr txBox="1"/>
          <p:nvPr/>
        </p:nvSpPr>
        <p:spPr>
          <a:xfrm>
            <a:off x="596900" y="4327088"/>
            <a:ext cx="1099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Bonus cho COD,</a:t>
            </a:r>
          </a:p>
          <a:p>
            <a:r>
              <a:rPr lang="en-US" sz="3600"/>
              <a:t>Đ</a:t>
            </a:r>
            <a:r>
              <a:rPr lang="vi-VN" sz="3600"/>
              <a:t>ơ</a:t>
            </a:r>
            <a:r>
              <a:rPr lang="en-US" sz="3600"/>
              <a:t>n hỏa tốc: -&gt; COD, xuất trung chuyển ĐP (Xác nhận trung chuyển)</a:t>
            </a:r>
          </a:p>
          <a:p>
            <a:r>
              <a:rPr lang="en-US" sz="3600">
                <a:solidFill>
                  <a:srgbClr val="FF0000"/>
                </a:solidFill>
              </a:rPr>
              <a:t>Start 10AM + 15AM</a:t>
            </a:r>
          </a:p>
          <a:p>
            <a:r>
              <a:rPr lang="en-US" sz="3600"/>
              <a:t> 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6880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9C29-5BE3-40F9-B92C-8FF193DE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DD6D-B0E2-4CDC-A2BD-CA21AF668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8DE99-72E6-47E5-8C42-2259586A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"/>
            <a:ext cx="12192000" cy="6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A339-C4B1-482C-942C-691AA06D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2844-A21D-46B7-931A-8ADC6F139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1755C-B2E5-43FD-AE8E-D3FE7AA7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" y="0"/>
            <a:ext cx="1212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075686-3C3B-4A6C-B645-FF55FCFF129F}"/>
              </a:ext>
            </a:extLst>
          </p:cNvPr>
          <p:cNvSpPr/>
          <p:nvPr/>
        </p:nvSpPr>
        <p:spPr>
          <a:xfrm>
            <a:off x="0" y="1099751"/>
            <a:ext cx="12192000" cy="263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Đẩy hết 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98889-E581-44EA-9F99-FD98795CB60E}"/>
              </a:ext>
            </a:extLst>
          </p:cNvPr>
          <p:cNvSpPr txBox="1"/>
          <p:nvPr/>
        </p:nvSpPr>
        <p:spPr>
          <a:xfrm>
            <a:off x="596900" y="4327088"/>
            <a:ext cx="1099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Bonus cho COD,</a:t>
            </a:r>
          </a:p>
          <a:p>
            <a:r>
              <a:rPr lang="en-US" sz="3600"/>
              <a:t>Đ</a:t>
            </a:r>
            <a:r>
              <a:rPr lang="vi-VN" sz="3600"/>
              <a:t>ơ</a:t>
            </a:r>
            <a:r>
              <a:rPr lang="en-US" sz="3600"/>
              <a:t>n hỏa tốc: -&gt; COD, xuất trung chuyển ĐP (Xác nhận trung chuyển)</a:t>
            </a:r>
          </a:p>
          <a:p>
            <a:r>
              <a:rPr lang="en-US" sz="3600">
                <a:solidFill>
                  <a:srgbClr val="FF0000"/>
                </a:solidFill>
              </a:rPr>
              <a:t>Start 10AM + 15AM</a:t>
            </a:r>
          </a:p>
          <a:p>
            <a:r>
              <a:rPr lang="en-US" sz="3600"/>
              <a:t> 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83822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B72B-0B58-47F2-9150-3A0A5382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2B3B-A3DE-4512-8307-2790B8BE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25167-4130-4F23-B94B-056A018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" y="0"/>
            <a:ext cx="12170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075686-3C3B-4A6C-B645-FF55FCFF129F}"/>
              </a:ext>
            </a:extLst>
          </p:cNvPr>
          <p:cNvSpPr/>
          <p:nvPr/>
        </p:nvSpPr>
        <p:spPr>
          <a:xfrm>
            <a:off x="0" y="1099751"/>
            <a:ext cx="12192000" cy="263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Hỏa tốc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98889-E581-44EA-9F99-FD98795CB60E}"/>
              </a:ext>
            </a:extLst>
          </p:cNvPr>
          <p:cNvSpPr txBox="1"/>
          <p:nvPr/>
        </p:nvSpPr>
        <p:spPr>
          <a:xfrm>
            <a:off x="596900" y="4327088"/>
            <a:ext cx="1099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Bonus cho COD,</a:t>
            </a:r>
          </a:p>
          <a:p>
            <a:r>
              <a:rPr lang="en-US" sz="3600"/>
              <a:t>Đ</a:t>
            </a:r>
            <a:r>
              <a:rPr lang="vi-VN" sz="3600"/>
              <a:t>ơ</a:t>
            </a:r>
            <a:r>
              <a:rPr lang="en-US" sz="3600"/>
              <a:t>n hỏa tốc: -&gt; COD, xuất trung chuyển ĐP (Xác nhận trung chuyển)</a:t>
            </a:r>
          </a:p>
          <a:p>
            <a:r>
              <a:rPr lang="en-US" sz="3600">
                <a:solidFill>
                  <a:srgbClr val="FF0000"/>
                </a:solidFill>
              </a:rPr>
              <a:t>Start 10AM + 15AM</a:t>
            </a:r>
          </a:p>
          <a:p>
            <a:r>
              <a:rPr lang="en-US" sz="3600"/>
              <a:t> 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49855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0BEA4-4424-401D-9347-8A5380AEE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2" t="5303" r="33958"/>
          <a:stretch/>
        </p:blipFill>
        <p:spPr>
          <a:xfrm>
            <a:off x="0" y="0"/>
            <a:ext cx="3657600" cy="649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912C6-7D95-4791-9F49-8414CEF891BB}"/>
              </a:ext>
            </a:extLst>
          </p:cNvPr>
          <p:cNvSpPr txBox="1"/>
          <p:nvPr/>
        </p:nvSpPr>
        <p:spPr>
          <a:xfrm>
            <a:off x="3829659" y="3429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(8h) + 14h</a:t>
            </a:r>
          </a:p>
        </p:txBody>
      </p:sp>
    </p:spTree>
    <p:extLst>
      <p:ext uri="{BB962C8B-B14F-4D97-AF65-F5344CB8AC3E}">
        <p14:creationId xmlns:p14="http://schemas.microsoft.com/office/powerpoint/2010/main" val="362778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995C-A625-406D-BCB7-CDB291F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34B-0D4A-4AC5-B3B4-B0251A19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F8A1A-45E7-48D1-982F-4E242992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CAD250-2787-45A3-A87D-ABC11383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03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819F7-C295-46A1-9B08-CB8CD85809BC}"/>
              </a:ext>
            </a:extLst>
          </p:cNvPr>
          <p:cNvSpPr txBox="1"/>
          <p:nvPr/>
        </p:nvSpPr>
        <p:spPr>
          <a:xfrm>
            <a:off x="4673600" y="2678113"/>
            <a:ext cx="109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Step1: </a:t>
            </a:r>
            <a:r>
              <a:rPr lang="en-US" sz="3600" err="1"/>
              <a:t>Tạo</a:t>
            </a:r>
            <a:r>
              <a:rPr lang="en-US" sz="3600"/>
              <a:t> bao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0374F-18D4-4107-8B24-E582FB416B4B}"/>
              </a:ext>
            </a:extLst>
          </p:cNvPr>
          <p:cNvSpPr txBox="1"/>
          <p:nvPr/>
        </p:nvSpPr>
        <p:spPr>
          <a:xfrm>
            <a:off x="4673600" y="4887913"/>
            <a:ext cx="109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Step2: Export (</a:t>
            </a:r>
            <a:r>
              <a:rPr lang="en-US" sz="3600" err="1"/>
              <a:t>xuất</a:t>
            </a:r>
            <a:r>
              <a:rPr lang="en-US" sz="3600"/>
              <a:t> </a:t>
            </a:r>
            <a:r>
              <a:rPr lang="en-US" sz="3600" err="1"/>
              <a:t>nhập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516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88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n ECOM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63EF5-0B6E-4FAE-96A8-E26AB713C8B6}"/>
              </a:ext>
            </a:extLst>
          </p:cNvPr>
          <p:cNvSpPr txBox="1"/>
          <p:nvPr/>
        </p:nvSpPr>
        <p:spPr>
          <a:xfrm>
            <a:off x="584200" y="5029200"/>
            <a:ext cx="1099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Đơn</a:t>
            </a:r>
            <a:r>
              <a:rPr lang="en-US" sz="3600"/>
              <a:t> </a:t>
            </a:r>
            <a:r>
              <a:rPr lang="en-US" sz="3600" err="1"/>
              <a:t>ảo</a:t>
            </a:r>
            <a:r>
              <a:rPr lang="en-US" sz="3600"/>
              <a:t> (</a:t>
            </a:r>
            <a:r>
              <a:rPr lang="en-US" sz="3600" err="1"/>
              <a:t>Đơn</a:t>
            </a:r>
            <a:r>
              <a:rPr lang="en-US" sz="3600"/>
              <a:t> </a:t>
            </a:r>
            <a:r>
              <a:rPr lang="en-US" sz="3600" err="1"/>
              <a:t>trung</a:t>
            </a:r>
            <a:r>
              <a:rPr lang="en-US" sz="3600"/>
              <a:t> </a:t>
            </a:r>
            <a:r>
              <a:rPr lang="en-US" sz="3600" err="1"/>
              <a:t>gian</a:t>
            </a:r>
            <a:r>
              <a:rPr lang="en-US" sz="3600"/>
              <a:t> )  Bill 1 -&gt; </a:t>
            </a:r>
            <a:r>
              <a:rPr lang="en-US" sz="3600" err="1"/>
              <a:t>Ecom</a:t>
            </a:r>
            <a:r>
              <a:rPr lang="en-US" sz="3600"/>
              <a:t> &lt;- Bill 2</a:t>
            </a:r>
          </a:p>
        </p:txBody>
      </p:sp>
    </p:spTree>
    <p:extLst>
      <p:ext uri="{BB962C8B-B14F-4D97-AF65-F5344CB8AC3E}">
        <p14:creationId xmlns:p14="http://schemas.microsoft.com/office/powerpoint/2010/main" val="3290903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4FA0-5C4A-4A09-BEE0-56F89AD341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7D77-0417-45D8-A42B-CF5DF0110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0057B-7D6A-4317-B077-760B7E41C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75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8A6-68C3-41C7-A3F4-21A4B0F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DB5F-25DC-470A-AF8C-940B47934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E5749-3519-48AC-8A1E-BD115A46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1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E220-7959-4078-9443-7D5D6B7A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D126-BEB7-4B50-9135-A8D32663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7B238-AECF-4734-9001-0CAFEE15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4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C59C-11B9-4041-8A05-F320235D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 li don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Edumall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CD46-3189-4B59-BD66-F970235C4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 2: Delay </a:t>
            </a:r>
            <a:r>
              <a:rPr lang="en-US" err="1"/>
              <a:t>chờ</a:t>
            </a:r>
            <a:r>
              <a:rPr lang="en-US"/>
              <a:t> shop </a:t>
            </a:r>
            <a:r>
              <a:rPr lang="en-US" err="1"/>
              <a:t>kiểm</a:t>
            </a:r>
            <a:r>
              <a:rPr lang="en-US"/>
              <a:t> </a:t>
            </a:r>
            <a:r>
              <a:rPr lang="en-US" err="1"/>
              <a:t>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2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19FF-1529-4119-A8F2-05732B2C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049C-F391-4D7E-B5A3-34F13EA8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E1A72-87D9-4A29-BD0F-ADCBAA9A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0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BCE8-0807-4088-BEF2-AF3A62D3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1EF4-84D0-4D02-B990-66CEAAA1E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8EC40-7FCA-4277-8A12-97B13D7A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2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8CB1-68B0-4F58-84DC-9EAE3327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0F93-2130-4AA0-94E1-1EA8E55F1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E430-C8D5-4FCC-9D3F-71F04365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BD9E-867F-4FB1-BDB9-40A3B00D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3B98-EC05-45E5-B2D3-024762EE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7743F-F6F0-473A-9D66-0BF9A454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9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3F61-4451-4FA0-B5B1-B43015A2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err="1">
                <a:solidFill>
                  <a:srgbClr val="FF0000"/>
                </a:solidFill>
              </a:rPr>
              <a:t>Xac</a:t>
            </a:r>
            <a:r>
              <a:rPr lang="en-US" sz="9600">
                <a:solidFill>
                  <a:srgbClr val="FF0000"/>
                </a:solidFill>
              </a:rPr>
              <a:t> </a:t>
            </a:r>
            <a:r>
              <a:rPr lang="en-US" sz="9600" err="1">
                <a:solidFill>
                  <a:srgbClr val="FF0000"/>
                </a:solidFill>
              </a:rPr>
              <a:t>nhan</a:t>
            </a:r>
            <a:r>
              <a:rPr lang="en-US" sz="9600">
                <a:solidFill>
                  <a:srgbClr val="FF0000"/>
                </a:solidFill>
              </a:rPr>
              <a:t> </a:t>
            </a:r>
            <a:r>
              <a:rPr lang="en-US" sz="9600" err="1">
                <a:solidFill>
                  <a:srgbClr val="FF0000"/>
                </a:solidFill>
              </a:rPr>
              <a:t>Giao</a:t>
            </a:r>
            <a:endParaRPr lang="en-US" sz="960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3D7E27-1003-49E3-B163-F1C861FE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4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3F61-4451-4FA0-B5B1-B43015A2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Xac</a:t>
            </a:r>
            <a:r>
              <a:rPr lang="en-US"/>
              <a:t> </a:t>
            </a:r>
            <a:r>
              <a:rPr lang="en-US" err="1"/>
              <a:t>nhan</a:t>
            </a:r>
            <a:r>
              <a:rPr lang="en-US"/>
              <a:t> </a:t>
            </a:r>
            <a:r>
              <a:rPr lang="en-US" err="1"/>
              <a:t>Giao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265B1-255C-48C6-B081-733A5E9F7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1AF8-8E8F-4DE8-80C7-BC72F388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73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C91F-B04E-4C10-80E3-18CFC398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4EFA5-A865-44D6-9676-7D07C0FED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1316E-10C4-493B-BEF0-7E45BFB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4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0D91-B4E0-4A24-919B-E9F7704B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787E-09AD-46BB-A789-CD4512DF6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A489A-97B9-4EA5-9634-C77F6AE6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58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54C-5292-49E6-829E-91B7009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4C4E-3CE2-40FF-BC06-47220BBE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D0DD-0353-45F7-A74F-3C43D78B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89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BB79-1EBC-4F9F-9C95-C2BBDACE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7B8A-4D2A-4046-88D7-3E6C475B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79A6C-21A5-4BD2-83CB-C614D34B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38FA-416A-46CC-AFF7-179E6AE3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D0E3-0087-4FE1-8EEB-4BAA2E79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0D49A-15B0-41BB-A017-18A48D9A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2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Picking up (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hang)</a:t>
            </a:r>
          </a:p>
        </p:txBody>
      </p:sp>
    </p:spTree>
    <p:extLst>
      <p:ext uri="{BB962C8B-B14F-4D97-AF65-F5344CB8AC3E}">
        <p14:creationId xmlns:p14="http://schemas.microsoft.com/office/powerpoint/2010/main" val="770287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DDB80-3C6D-4671-87B1-C3B20BDDF537}"/>
              </a:ext>
            </a:extLst>
          </p:cNvPr>
          <p:cNvSpPr txBox="1"/>
          <p:nvPr/>
        </p:nvSpPr>
        <p:spPr>
          <a:xfrm>
            <a:off x="558800" y="2387600"/>
            <a:ext cx="1107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Tiếp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nhận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đ</a:t>
            </a:r>
            <a:r>
              <a:rPr lang="vi-VN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ơ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hang</a:t>
            </a:r>
          </a:p>
          <a:p>
            <a:pPr marL="742950" indent="-742950">
              <a:buAutoNum type="arabicPeriod"/>
            </a:pP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Sửa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thông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tin (fixing information)</a:t>
            </a:r>
          </a:p>
          <a:p>
            <a:pPr marL="742950" indent="-742950">
              <a:buAutoNum type="arabicPeriod"/>
            </a:pP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Hỗ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trợ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COD </a:t>
            </a:r>
            <a:r>
              <a:rPr lang="en-US" sz="360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giao</a:t>
            </a:r>
            <a:endParaRPr lang="en-US" sz="36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48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FA7D6-9947-4CFA-AAE8-B8C41C3E7D44}"/>
              </a:ext>
            </a:extLst>
          </p:cNvPr>
          <p:cNvSpPr txBox="1"/>
          <p:nvPr/>
        </p:nvSpPr>
        <p:spPr>
          <a:xfrm>
            <a:off x="558800" y="2387600"/>
            <a:ext cx="1107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Deadline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cập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nhật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status</a:t>
            </a:r>
          </a:p>
          <a:p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AM: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Lấy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hang Shop (&lt; 10h30) -&gt; Update 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12h</a:t>
            </a:r>
          </a:p>
          <a:p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PM: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Còn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lại</a:t>
            </a:r>
            <a:r>
              <a:rPr lang="en-US"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update </a:t>
            </a:r>
            <a:r>
              <a:rPr lang="en-US"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18h30</a:t>
            </a:r>
          </a:p>
        </p:txBody>
      </p:sp>
    </p:spTree>
    <p:extLst>
      <p:ext uri="{BB962C8B-B14F-4D97-AF65-F5344CB8AC3E}">
        <p14:creationId xmlns:p14="http://schemas.microsoft.com/office/powerpoint/2010/main" val="45339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bồi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endParaRPr lang="en-US" sz="8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3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685800"/>
            <a:ext cx="12192000" cy="12665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30180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err="1"/>
              <a:t>Tìm</a:t>
            </a:r>
            <a:r>
              <a:rPr lang="en-US" sz="4400"/>
              <a:t> </a:t>
            </a:r>
            <a:r>
              <a:rPr lang="en-US" sz="4400" err="1"/>
              <a:t>hỗ</a:t>
            </a:r>
            <a:r>
              <a:rPr lang="en-US" sz="4400"/>
              <a:t> </a:t>
            </a:r>
            <a:r>
              <a:rPr lang="en-US" sz="4400" err="1"/>
              <a:t>trợ</a:t>
            </a:r>
            <a:r>
              <a:rPr lang="en-US" sz="4400"/>
              <a:t> </a:t>
            </a:r>
            <a:r>
              <a:rPr lang="en-US" sz="4400" err="1"/>
              <a:t>lấy</a:t>
            </a:r>
            <a:r>
              <a:rPr lang="en-US" sz="4400"/>
              <a:t> hang / </a:t>
            </a:r>
            <a:r>
              <a:rPr lang="en-US" sz="4400" err="1"/>
              <a:t>đẩy</a:t>
            </a:r>
            <a:r>
              <a:rPr lang="en-US" sz="4400"/>
              <a:t> </a:t>
            </a:r>
            <a:r>
              <a:rPr lang="en-US" sz="4400" err="1"/>
              <a:t>hết</a:t>
            </a:r>
            <a:r>
              <a:rPr lang="en-US" sz="4400"/>
              <a:t> </a:t>
            </a:r>
            <a:r>
              <a:rPr lang="en-US" sz="4400" err="1"/>
              <a:t>hàng</a:t>
            </a:r>
            <a:r>
              <a:rPr lang="en-US" sz="4400"/>
              <a:t> </a:t>
            </a:r>
            <a:r>
              <a:rPr lang="en-US" sz="4400" err="1"/>
              <a:t>của</a:t>
            </a:r>
            <a:r>
              <a:rPr lang="en-US" sz="4400"/>
              <a:t> shop </a:t>
            </a:r>
            <a:r>
              <a:rPr lang="en-US" sz="4400" err="1"/>
              <a:t>cho</a:t>
            </a:r>
            <a:r>
              <a:rPr lang="en-US" sz="4400"/>
              <a:t> COD/ </a:t>
            </a:r>
            <a:r>
              <a:rPr lang="en-US" sz="4400" err="1"/>
              <a:t>đẩy</a:t>
            </a:r>
            <a:r>
              <a:rPr lang="en-US" sz="4400"/>
              <a:t> đ</a:t>
            </a:r>
            <a:r>
              <a:rPr lang="vi-VN" sz="4400"/>
              <a:t>ơ</a:t>
            </a:r>
            <a:r>
              <a:rPr lang="en-US" sz="4400"/>
              <a:t>n </a:t>
            </a:r>
            <a:r>
              <a:rPr lang="en-US" sz="4400" err="1"/>
              <a:t>sai</a:t>
            </a:r>
            <a:r>
              <a:rPr lang="en-US" sz="4400"/>
              <a:t> </a:t>
            </a:r>
            <a:r>
              <a:rPr lang="en-US" sz="4400" err="1"/>
              <a:t>tuyến</a:t>
            </a:r>
            <a:r>
              <a:rPr lang="en-US" sz="4400"/>
              <a:t> </a:t>
            </a:r>
            <a:r>
              <a:rPr lang="en-US" sz="4400" err="1"/>
              <a:t>cho</a:t>
            </a:r>
            <a:r>
              <a:rPr lang="en-US" sz="4400"/>
              <a:t> cod/ </a:t>
            </a:r>
            <a:r>
              <a:rPr lang="en-US" sz="4400" err="1"/>
              <a:t>Hỗ</a:t>
            </a:r>
            <a:r>
              <a:rPr lang="en-US" sz="4400"/>
              <a:t> </a:t>
            </a:r>
            <a:r>
              <a:rPr lang="en-US" sz="4400" err="1"/>
              <a:t>trợ</a:t>
            </a:r>
            <a:r>
              <a:rPr lang="en-US" sz="4400"/>
              <a:t> </a:t>
            </a:r>
            <a:r>
              <a:rPr lang="en-US" sz="4400" err="1"/>
              <a:t>vận</a:t>
            </a:r>
            <a:r>
              <a:rPr lang="en-US" sz="4400"/>
              <a:t> </a:t>
            </a:r>
            <a:r>
              <a:rPr lang="en-US" sz="4400" err="1"/>
              <a:t>chuyển</a:t>
            </a:r>
            <a:br>
              <a:rPr lang="en-US" sz="4400"/>
            </a:b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54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BAF6-D81F-4228-B2F2-4FA6AB31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E2C9-D74A-45D3-96BC-8A2ECA37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929B4-4CD0-455F-9C0E-84D7696B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83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F722-2907-4A2F-8612-D232F8C1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892A-2E06-4A97-AF41-B26F572E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AE34B-3A10-425C-8FAE-4C17B25A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2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81ED-A3C8-47D7-B439-35ED6B8A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6507-D38A-48FB-A825-601AED40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Search </a:t>
            </a:r>
            <a:r>
              <a:rPr lang="en-US" err="1"/>
              <a:t>tuyến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(picking up)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6C030-DA66-4BA3-B7C7-3FAB171AE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885"/>
            <a:ext cx="9028670" cy="43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4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3FD2-FF5A-4A34-8277-88821DCC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724B-4480-40C8-ABF4-D6A2BFB2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416FD-B5E1-4D12-AFB3-F7BDF342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0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6B6A-52E7-4075-A351-813319A2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D52A-0C65-497D-866F-1FC11440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351-F4F2-4973-84E7-7354F2E6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0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F185-26BF-4CF4-A178-383CC2D0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F9A4-280D-469C-BEDA-AB917854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0091A-BA75-4374-B269-78F4CCDDEB8C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Đẩy đ</a:t>
            </a:r>
            <a:r>
              <a:rPr lang="vi-VN" sz="6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n quá hạn cho COD lấy</a:t>
            </a:r>
          </a:p>
        </p:txBody>
      </p:sp>
    </p:spTree>
    <p:extLst>
      <p:ext uri="{BB962C8B-B14F-4D97-AF65-F5344CB8AC3E}">
        <p14:creationId xmlns:p14="http://schemas.microsoft.com/office/powerpoint/2010/main" val="285193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F925-9370-400C-BA3D-44B6848B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4D4F-A4E6-44D0-9ABB-97CA0128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D52E-52A7-49C8-BC78-8F793852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02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4F17-EC4F-43F0-9A6A-7278E8C4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Hủy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hang (Pickup): Shop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hủy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0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A2D60-6250-4C48-861C-44683B8C67CE}"/>
              </a:ext>
            </a:extLst>
          </p:cNvPr>
          <p:cNvSpPr txBox="1"/>
          <p:nvPr/>
        </p:nvSpPr>
        <p:spPr>
          <a:xfrm>
            <a:off x="457200" y="698500"/>
            <a:ext cx="9969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bill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Shop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1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AA59-DCB8-4115-ADDF-56331A0E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5061-7796-4BD2-B00B-328F63159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F1D4A-DB57-4E62-AB2A-285A8990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914"/>
            <a:ext cx="12192000" cy="53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06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6AAE-8348-4695-88FA-BC79A33C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09EFB-EB54-4742-B226-1F9C67D1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196E-742E-4F37-A191-6CF75D99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41"/>
            <a:ext cx="12192000" cy="52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3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8281-F8AF-4C59-ABAB-F403644B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3D03-C833-4C35-BACE-F779ACB2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D05FB-6C27-45B4-BD7A-323134AE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7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43813-71E2-4730-9AD5-7426BA573F75}"/>
              </a:ext>
            </a:extLst>
          </p:cNvPr>
          <p:cNvSpPr txBox="1"/>
          <p:nvPr/>
        </p:nvSpPr>
        <p:spPr>
          <a:xfrm>
            <a:off x="342900" y="4913610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0000"/>
                </a:solidFill>
              </a:rPr>
              <a:t>Hỗ trợ lấy hang/giao hang khi COD quá tải</a:t>
            </a:r>
          </a:p>
        </p:txBody>
      </p:sp>
    </p:spTree>
    <p:extLst>
      <p:ext uri="{BB962C8B-B14F-4D97-AF65-F5344CB8AC3E}">
        <p14:creationId xmlns:p14="http://schemas.microsoft.com/office/powerpoint/2010/main" val="1964451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C836-67AB-411D-8A65-8C27A71F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5793-C211-48CB-AD68-FF4E9AF1A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8AB72-93D7-4B2F-8262-FAB3E188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4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3C3-C854-4D5D-80A9-BE870ECC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A00E-362A-4C5A-8077-5A316C855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B513A-A30C-4A3A-989D-70FE632D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909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37F3-7902-423C-8C29-9E21B493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2C8E5-F20B-4A8A-88AB-75B1B73C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31A2-3318-4955-87FA-3E238CC9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3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A06-9450-4E0D-8725-0013E97D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5B85-8CA0-418D-ABDB-7D82EEDA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31876-9508-4FC6-A87F-D00BC425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89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EE6C-7073-42C4-87DD-A1F5258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D2B5-094F-44C6-8645-4563F045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B90B-12E4-4A5C-BD91-5CEC2FD9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180"/>
            <a:ext cx="12192000" cy="47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0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(Picking up check)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C712E-6355-4C98-B533-ACB358D7E7FC}"/>
              </a:ext>
            </a:extLst>
          </p:cNvPr>
          <p:cNvSpPr txBox="1"/>
          <p:nvPr/>
        </p:nvSpPr>
        <p:spPr>
          <a:xfrm>
            <a:off x="736600" y="4889500"/>
            <a:ext cx="7071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Start = 11h30 + 16h30</a:t>
            </a:r>
          </a:p>
        </p:txBody>
      </p:sp>
    </p:spTree>
    <p:extLst>
      <p:ext uri="{BB962C8B-B14F-4D97-AF65-F5344CB8AC3E}">
        <p14:creationId xmlns:p14="http://schemas.microsoft.com/office/powerpoint/2010/main" val="90015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5D4A49-718B-4C4B-8F7A-D9AAC370467E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880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8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88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endParaRPr lang="en-US" sz="8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19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A278C-28AF-4A0C-A18A-37EAC0C86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8" t="7758" r="33854"/>
          <a:stretch/>
        </p:blipFill>
        <p:spPr>
          <a:xfrm>
            <a:off x="88900" y="169949"/>
            <a:ext cx="3683000" cy="63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8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79F1-B4A6-4B6B-B7D7-C30F1C30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5F07-775D-481E-88C3-25EED99A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4154A-4B90-4799-A2DE-243A64B1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6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4B53-2496-4C7E-AEF3-D3F21121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79D0-3A65-4C3A-B375-7D13CDE22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90616-38AC-4FBC-AA65-1E057E76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7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7D50-AAE7-4960-AB9C-59D73ECA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0CBF-7B00-4E88-916D-C40F825D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429D5-F787-4AE4-BCA5-79219C73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18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0417-3423-49CB-98CE-61AFB19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BD1D-AD73-425F-B366-640C9DE9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D1AE1-B63C-4C15-A700-91F6D307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24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4F17-EC4F-43F0-9A6A-7278E8C4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 Tickets (Issues)</a:t>
            </a:r>
          </a:p>
        </p:txBody>
      </p:sp>
    </p:spTree>
    <p:extLst>
      <p:ext uri="{BB962C8B-B14F-4D97-AF65-F5344CB8AC3E}">
        <p14:creationId xmlns:p14="http://schemas.microsoft.com/office/powerpoint/2010/main" val="1559062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127C-61D4-4E77-A85E-68E9E697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619C2-D7E4-42F6-8B90-1D8073EA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68175-779A-40A5-B76E-023B43C0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5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6EB5-8E18-4F2A-8E94-D3F327AC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D065-BCA0-4813-8FD2-650915FA9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DA5AF-2C39-4195-BDA4-72077442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14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4181-7982-4D10-949B-C24370A3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24D6-922F-4A31-8D2F-251EA83BF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6173C-F763-477F-AF33-289514E7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1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1A57-9EAF-4378-8875-7C76D204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F36B-5410-499E-8175-B14B8D678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3499-F589-4683-83EA-68420D34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2C38-391F-4FC1-90A5-EA59A885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BBCB2-0C25-4D63-8FFF-D2CE9750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8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/>
          <a:lstStyle/>
          <a:p>
            <a:r>
              <a:rPr lang="en-US"/>
              <a:t>Khong giao đ</a:t>
            </a:r>
            <a:r>
              <a:rPr lang="vi-VN"/>
              <a:t>ư</a:t>
            </a:r>
            <a:r>
              <a:rPr lang="en-US"/>
              <a:t>ợc -&gt; Delay giao hang</a:t>
            </a:r>
          </a:p>
          <a:p>
            <a:r>
              <a:rPr lang="en-US"/>
              <a:t>Tăng độ hài lòng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Add tickets</a:t>
            </a:r>
          </a:p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Giao lại những đ</a:t>
            </a:r>
            <a:r>
              <a:rPr lang="vi-VN" sz="6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n đã cancel</a:t>
            </a:r>
          </a:p>
        </p:txBody>
      </p:sp>
    </p:spTree>
    <p:extLst>
      <p:ext uri="{BB962C8B-B14F-4D97-AF65-F5344CB8AC3E}">
        <p14:creationId xmlns:p14="http://schemas.microsoft.com/office/powerpoint/2010/main" val="7575358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876D-EAB2-406F-A18E-604AEFE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3211-F425-4D5C-9935-B921FF14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20A23-38C1-4570-B845-D21A0B99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07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74D7-F5E2-4D9D-8122-65C96989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C549-227C-432E-B111-27E4F6ED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42B29-F331-4EE7-BE10-8D87D1EB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59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469E-E569-4887-89C2-82872881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</a:rPr>
              <a:t>Bấm hoàn thành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77DA9-A39B-4751-93BE-A084F910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674169"/>
            <a:ext cx="9220200" cy="51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18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/>
          <a:lstStyle/>
          <a:p>
            <a:r>
              <a:rPr lang="en-US"/>
              <a:t>Kiểm tra thừa hay thiểu bill để xử lí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Xử lí tickets refund</a:t>
            </a:r>
          </a:p>
        </p:txBody>
      </p:sp>
    </p:spTree>
    <p:extLst>
      <p:ext uri="{BB962C8B-B14F-4D97-AF65-F5344CB8AC3E}">
        <p14:creationId xmlns:p14="http://schemas.microsoft.com/office/powerpoint/2010/main" val="14558414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5B30-A020-4578-9B94-1D67707E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8406-5C65-4713-8BA2-2D107F47A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A0415-28C5-464D-B6B9-8F7BD278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10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E17C-1004-4869-AC9F-3756CC22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5EC5-97FF-4F93-B547-B3C20F6A4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DF5A-BC2C-414D-BFE8-330099A0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517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3736-3AF6-4C0C-AC9F-CD6D163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994-0AE4-4891-8AF0-3A97B9D3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D22DC-D640-4124-BC6D-518B4106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9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43A-BA1E-4A20-9720-1AEFDA3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F3C4-4C1D-4231-9624-1F9235B3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6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EAA-2B54-439A-AA95-B611274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9999"/>
            <a:ext cx="10515600" cy="1096963"/>
          </a:xfrm>
        </p:spPr>
        <p:txBody>
          <a:bodyPr>
            <a:normAutofit/>
          </a:bodyPr>
          <a:lstStyle/>
          <a:p>
            <a:r>
              <a:rPr lang="en-US"/>
              <a:t>Auto comment = </a:t>
            </a:r>
            <a:r>
              <a:rPr lang="vi-VN" sz="2200">
                <a:solidFill>
                  <a:srgbClr val="FF0000"/>
                </a:solidFill>
              </a:rPr>
              <a:t>Dạ chào bạn, bộ phận điều phối và shipper đang xử lí đơn hàng này của Shop trong thời gian nhanh nhất. Cảm ơn đã gửi issues này.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3D3A1-05CB-49D5-AF26-78B2EC5FD0D8}"/>
              </a:ext>
            </a:extLst>
          </p:cNvPr>
          <p:cNvSpPr/>
          <p:nvPr/>
        </p:nvSpPr>
        <p:spPr>
          <a:xfrm>
            <a:off x="0" y="1099751"/>
            <a:ext cx="12192000" cy="359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Xử lí tickets feedback</a:t>
            </a:r>
          </a:p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Giao hang/ nhập kho</a:t>
            </a:r>
          </a:p>
        </p:txBody>
      </p:sp>
    </p:spTree>
    <p:extLst>
      <p:ext uri="{BB962C8B-B14F-4D97-AF65-F5344CB8AC3E}">
        <p14:creationId xmlns:p14="http://schemas.microsoft.com/office/powerpoint/2010/main" val="128333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1217</Words>
  <Application>Microsoft Office PowerPoint</Application>
  <PresentationFormat>Widescreen</PresentationFormat>
  <Paragraphs>162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Xu li don Giao Edumall</vt:lpstr>
      <vt:lpstr>PowerPoint Presentation</vt:lpstr>
      <vt:lpstr>PowerPoint Presentation</vt:lpstr>
      <vt:lpstr>PowerPoint Presentation</vt:lpstr>
      <vt:lpstr>Xac nhan Giao</vt:lpstr>
      <vt:lpstr>Xac nhan Giao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Bấm hoàn thành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https://admin.giaohangtietkiem.vn/admin/distributespick/instantly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Quang</dc:creator>
  <cp:lastModifiedBy>Le Quang</cp:lastModifiedBy>
  <cp:revision>83</cp:revision>
  <dcterms:created xsi:type="dcterms:W3CDTF">2019-11-07T03:54:49Z</dcterms:created>
  <dcterms:modified xsi:type="dcterms:W3CDTF">2019-12-04T05:59:45Z</dcterms:modified>
</cp:coreProperties>
</file>